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9" r:id="rId6"/>
    <p:sldId id="258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93D10-EF6C-40A1-A4D2-6AC74C79CDCA}" v="33" dt="2023-07-19T21:04:56.408"/>
    <p1510:client id="{9FB8B606-4EB5-4D06-BAD6-DDB88CD87FE1}" v="70" dt="2023-07-19T21:28:03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B50CE5EE-37AB-409C-A7DA-212CBCBF4DB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3737406"/>
            <a:ext cx="12192000" cy="2270225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3245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09D207B0-607F-404B-8636-234D5445841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955031" y="685800"/>
            <a:ext cx="5562600" cy="2697480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4577664B-1A47-4972-9669-986A474A2C1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83627" y="6157044"/>
            <a:ext cx="484632" cy="48463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D7372F89-A55A-4F41-89BE-DCB2E3420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5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2A7CD9B-629D-419A-A8A6-FF692075869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4341689"/>
            <a:ext cx="5932168" cy="2516309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69558435-A996-487D-99D5-793DF0FF94D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932168" y="1975678"/>
            <a:ext cx="6259831" cy="2366010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B499F25D-1089-4588-B355-34CB9A276E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83627" y="6157044"/>
            <a:ext cx="484632" cy="48463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D7372F89-A55A-4F41-89BE-DCB2E3420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93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A2A81FE-5A83-452A-A4CC-66584FA5B62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536564" y="0"/>
            <a:ext cx="6655436" cy="6858000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F305DBC9-68C2-46BE-A1DF-40E4ACAA7C6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83627" y="6157044"/>
            <a:ext cx="484632" cy="48463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D7372F89-A55A-4F41-89BE-DCB2E3420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02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D7E3F68-0017-4B7E-903A-4DB6714E19A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21381" y="1942357"/>
            <a:ext cx="2535383" cy="410189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4EDE4CB2-1C13-4AB2-9CAE-C9327AA16C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83627" y="6157044"/>
            <a:ext cx="484632" cy="48463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D7372F89-A55A-4F41-89BE-DCB2E3420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8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CDE37F0F-EE99-477D-A787-FCBC67E1FA2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74970" y="3537284"/>
            <a:ext cx="6717028" cy="2334127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76B2A54A-459B-4D0A-8FE0-28D41005FF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83627" y="6157044"/>
            <a:ext cx="484632" cy="48463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D7372F89-A55A-4F41-89BE-DCB2E3420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66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D7E3F68-0017-4B7E-903A-4DB6714E19A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3320716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94112779-A3DD-4724-831E-DBDA87D54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83627" y="6157044"/>
            <a:ext cx="484632" cy="48463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D7372F89-A55A-4F41-89BE-DCB2E3420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68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2A7CD9B-629D-419A-A8A6-FF692075869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6116" y="0"/>
            <a:ext cx="4271210" cy="6858000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E3BCD19D-3B44-4931-8103-877893ED23B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83627" y="6157044"/>
            <a:ext cx="484632" cy="48463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D7372F89-A55A-4F41-89BE-DCB2E3420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41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062F5DB-1523-43B9-B642-515603D19DD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591554" y="4039625"/>
            <a:ext cx="1653241" cy="1525269"/>
          </a:xfrm>
          <a:custGeom>
            <a:avLst/>
            <a:gdLst>
              <a:gd name="connsiteX0" fmla="*/ 0 w 1653241"/>
              <a:gd name="connsiteY0" fmla="*/ 0 h 1525269"/>
              <a:gd name="connsiteX1" fmla="*/ 492692 w 1653241"/>
              <a:gd name="connsiteY1" fmla="*/ 0 h 1525269"/>
              <a:gd name="connsiteX2" fmla="*/ 835985 w 1653241"/>
              <a:gd name="connsiteY2" fmla="*/ 1097653 h 1525269"/>
              <a:gd name="connsiteX3" fmla="*/ 1174888 w 1653241"/>
              <a:gd name="connsiteY3" fmla="*/ 0 h 1525269"/>
              <a:gd name="connsiteX4" fmla="*/ 1653241 w 1653241"/>
              <a:gd name="connsiteY4" fmla="*/ 0 h 1525269"/>
              <a:gd name="connsiteX5" fmla="*/ 1086891 w 1653241"/>
              <a:gd name="connsiteY5" fmla="*/ 1525269 h 1525269"/>
              <a:gd name="connsiteX6" fmla="*/ 576040 w 1653241"/>
              <a:gd name="connsiteY6" fmla="*/ 1525269 h 152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3241" h="1525269">
                <a:moveTo>
                  <a:pt x="0" y="0"/>
                </a:moveTo>
                <a:lnTo>
                  <a:pt x="492692" y="0"/>
                </a:lnTo>
                <a:lnTo>
                  <a:pt x="835985" y="1097653"/>
                </a:lnTo>
                <a:lnTo>
                  <a:pt x="1174888" y="0"/>
                </a:lnTo>
                <a:lnTo>
                  <a:pt x="1653241" y="0"/>
                </a:lnTo>
                <a:lnTo>
                  <a:pt x="1086891" y="1525269"/>
                </a:lnTo>
                <a:lnTo>
                  <a:pt x="576040" y="1525269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D69762B2-730B-4A17-97C9-0213375F4D3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54579" y="1591848"/>
            <a:ext cx="1715668" cy="1525269"/>
          </a:xfrm>
          <a:custGeom>
            <a:avLst/>
            <a:gdLst>
              <a:gd name="connsiteX0" fmla="*/ 0 w 1715668"/>
              <a:gd name="connsiteY0" fmla="*/ 0 h 1525269"/>
              <a:gd name="connsiteX1" fmla="*/ 619836 w 1715668"/>
              <a:gd name="connsiteY1" fmla="*/ 0 h 1525269"/>
              <a:gd name="connsiteX2" fmla="*/ 858875 w 1715668"/>
              <a:gd name="connsiteY2" fmla="*/ 928063 h 1525269"/>
              <a:gd name="connsiteX3" fmla="*/ 1096206 w 1715668"/>
              <a:gd name="connsiteY3" fmla="*/ 0 h 1525269"/>
              <a:gd name="connsiteX4" fmla="*/ 1715668 w 1715668"/>
              <a:gd name="connsiteY4" fmla="*/ 0 h 1525269"/>
              <a:gd name="connsiteX5" fmla="*/ 1715668 w 1715668"/>
              <a:gd name="connsiteY5" fmla="*/ 1525269 h 1525269"/>
              <a:gd name="connsiteX6" fmla="*/ 1329668 w 1715668"/>
              <a:gd name="connsiteY6" fmla="*/ 1525269 h 1525269"/>
              <a:gd name="connsiteX7" fmla="*/ 1329668 w 1715668"/>
              <a:gd name="connsiteY7" fmla="*/ 362069 h 1525269"/>
              <a:gd name="connsiteX8" fmla="*/ 1032253 w 1715668"/>
              <a:gd name="connsiteY8" fmla="*/ 1525269 h 1525269"/>
              <a:gd name="connsiteX9" fmla="*/ 682863 w 1715668"/>
              <a:gd name="connsiteY9" fmla="*/ 1525269 h 1525269"/>
              <a:gd name="connsiteX10" fmla="*/ 385999 w 1715668"/>
              <a:gd name="connsiteY10" fmla="*/ 362069 h 1525269"/>
              <a:gd name="connsiteX11" fmla="*/ 385999 w 1715668"/>
              <a:gd name="connsiteY11" fmla="*/ 1525269 h 1525269"/>
              <a:gd name="connsiteX12" fmla="*/ 0 w 1715668"/>
              <a:gd name="connsiteY12" fmla="*/ 1525269 h 152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15668" h="1525269">
                <a:moveTo>
                  <a:pt x="0" y="0"/>
                </a:moveTo>
                <a:lnTo>
                  <a:pt x="619836" y="0"/>
                </a:lnTo>
                <a:lnTo>
                  <a:pt x="858875" y="928063"/>
                </a:lnTo>
                <a:lnTo>
                  <a:pt x="1096206" y="0"/>
                </a:lnTo>
                <a:lnTo>
                  <a:pt x="1715668" y="0"/>
                </a:lnTo>
                <a:lnTo>
                  <a:pt x="1715668" y="1525269"/>
                </a:lnTo>
                <a:lnTo>
                  <a:pt x="1329668" y="1525269"/>
                </a:lnTo>
                <a:lnTo>
                  <a:pt x="1329668" y="362069"/>
                </a:lnTo>
                <a:lnTo>
                  <a:pt x="1032253" y="1525269"/>
                </a:lnTo>
                <a:lnTo>
                  <a:pt x="682863" y="1525269"/>
                </a:lnTo>
                <a:lnTo>
                  <a:pt x="385999" y="362069"/>
                </a:lnTo>
                <a:lnTo>
                  <a:pt x="385999" y="1525269"/>
                </a:lnTo>
                <a:lnTo>
                  <a:pt x="0" y="1525269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A21E0FC4-5836-45B1-A468-0D41BD682C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83627" y="6157044"/>
            <a:ext cx="484632" cy="48463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D7372F89-A55A-4F41-89BE-DCB2E3420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796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9099DBC9-EA51-43A2-A1A4-94A2301EEE0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689669" y="0"/>
            <a:ext cx="4502331" cy="6858000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4C95400F-8375-4540-A14B-F286C0BBF69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83627" y="6157044"/>
            <a:ext cx="484632" cy="48463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D7372F89-A55A-4F41-89BE-DCB2E3420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155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8">
            <a:extLst>
              <a:ext uri="{FF2B5EF4-FFF2-40B4-BE49-F238E27FC236}">
                <a16:creationId xmlns:a16="http://schemas.microsoft.com/office/drawing/2014/main" id="{91F14824-A7AB-4470-A7E7-3D52C6C49BC4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0" y="3001664"/>
            <a:ext cx="12192000" cy="2778117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16" name="Slide Number Placeholder 7">
            <a:extLst>
              <a:ext uri="{FF2B5EF4-FFF2-40B4-BE49-F238E27FC236}">
                <a16:creationId xmlns:a16="http://schemas.microsoft.com/office/drawing/2014/main" id="{F7CF07F3-78A5-4C9D-BA4F-3EFD804F294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83627" y="6157044"/>
            <a:ext cx="484632" cy="48463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D7372F89-A55A-4F41-89BE-DCB2E3420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B50CE5EE-37AB-409C-A7DA-212CBCBF4DB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1999" cy="6858000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52393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D7E3F68-0017-4B7E-903A-4DB6714E19A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38986" y="1764445"/>
            <a:ext cx="5198614" cy="289829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4582136E-246A-4ACD-8C4F-CE79BE0062D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83627" y="6157044"/>
            <a:ext cx="484632" cy="48463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D7372F89-A55A-4F41-89BE-DCB2E3420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91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>
            <a:extLst>
              <a:ext uri="{FF2B5EF4-FFF2-40B4-BE49-F238E27FC236}">
                <a16:creationId xmlns:a16="http://schemas.microsoft.com/office/drawing/2014/main" id="{2DC1DD1E-0799-4378-9010-2FF89493BE83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5258337" y="2320525"/>
            <a:ext cx="1704424" cy="3688912"/>
          </a:xfrm>
          <a:custGeom>
            <a:avLst/>
            <a:gdLst>
              <a:gd name="connsiteX0" fmla="*/ 250164 w 2509837"/>
              <a:gd name="connsiteY0" fmla="*/ 0 h 5326062"/>
              <a:gd name="connsiteX1" fmla="*/ 524933 w 2509837"/>
              <a:gd name="connsiteY1" fmla="*/ 0 h 5326062"/>
              <a:gd name="connsiteX2" fmla="*/ 557742 w 2509837"/>
              <a:gd name="connsiteY2" fmla="*/ 36205 h 5326062"/>
              <a:gd name="connsiteX3" fmla="*/ 557742 w 2509837"/>
              <a:gd name="connsiteY3" fmla="*/ 64363 h 5326062"/>
              <a:gd name="connsiteX4" fmla="*/ 701278 w 2509837"/>
              <a:gd name="connsiteY4" fmla="*/ 197113 h 5326062"/>
              <a:gd name="connsiteX5" fmla="*/ 1816761 w 2509837"/>
              <a:gd name="connsiteY5" fmla="*/ 197113 h 5326062"/>
              <a:gd name="connsiteX6" fmla="*/ 1956197 w 2509837"/>
              <a:gd name="connsiteY6" fmla="*/ 60341 h 5326062"/>
              <a:gd name="connsiteX7" fmla="*/ 1956197 w 2509837"/>
              <a:gd name="connsiteY7" fmla="*/ 36205 h 5326062"/>
              <a:gd name="connsiteX8" fmla="*/ 1989005 w 2509837"/>
              <a:gd name="connsiteY8" fmla="*/ 0 h 5326062"/>
              <a:gd name="connsiteX9" fmla="*/ 2259673 w 2509837"/>
              <a:gd name="connsiteY9" fmla="*/ 0 h 5326062"/>
              <a:gd name="connsiteX10" fmla="*/ 2509837 w 2509837"/>
              <a:gd name="connsiteY10" fmla="*/ 249408 h 5326062"/>
              <a:gd name="connsiteX11" fmla="*/ 2509837 w 2509837"/>
              <a:gd name="connsiteY11" fmla="*/ 5080677 h 5326062"/>
              <a:gd name="connsiteX12" fmla="*/ 2259673 w 2509837"/>
              <a:gd name="connsiteY12" fmla="*/ 5326062 h 5326062"/>
              <a:gd name="connsiteX13" fmla="*/ 250164 w 2509837"/>
              <a:gd name="connsiteY13" fmla="*/ 5326062 h 5326062"/>
              <a:gd name="connsiteX14" fmla="*/ 0 w 2509837"/>
              <a:gd name="connsiteY14" fmla="*/ 5080677 h 5326062"/>
              <a:gd name="connsiteX15" fmla="*/ 0 w 2509837"/>
              <a:gd name="connsiteY15" fmla="*/ 249408 h 5326062"/>
              <a:gd name="connsiteX16" fmla="*/ 250164 w 2509837"/>
              <a:gd name="connsiteY16" fmla="*/ 0 h 532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09837" h="5326062">
                <a:moveTo>
                  <a:pt x="250164" y="0"/>
                </a:moveTo>
                <a:cubicBezTo>
                  <a:pt x="250164" y="0"/>
                  <a:pt x="250164" y="0"/>
                  <a:pt x="524933" y="0"/>
                </a:cubicBezTo>
                <a:cubicBezTo>
                  <a:pt x="541338" y="0"/>
                  <a:pt x="557742" y="16091"/>
                  <a:pt x="557742" y="36205"/>
                </a:cubicBezTo>
                <a:cubicBezTo>
                  <a:pt x="557742" y="36205"/>
                  <a:pt x="557742" y="36205"/>
                  <a:pt x="557742" y="64363"/>
                </a:cubicBezTo>
                <a:cubicBezTo>
                  <a:pt x="557742" y="104591"/>
                  <a:pt x="590550" y="197113"/>
                  <a:pt x="701278" y="197113"/>
                </a:cubicBezTo>
                <a:cubicBezTo>
                  <a:pt x="758693" y="197113"/>
                  <a:pt x="1718336" y="197113"/>
                  <a:pt x="1816761" y="197113"/>
                </a:cubicBezTo>
                <a:cubicBezTo>
                  <a:pt x="1915186" y="197113"/>
                  <a:pt x="1956197" y="108613"/>
                  <a:pt x="1956197" y="60341"/>
                </a:cubicBezTo>
                <a:cubicBezTo>
                  <a:pt x="1956197" y="60341"/>
                  <a:pt x="1956197" y="60341"/>
                  <a:pt x="1956197" y="36205"/>
                </a:cubicBezTo>
                <a:cubicBezTo>
                  <a:pt x="1956197" y="16091"/>
                  <a:pt x="1972601" y="0"/>
                  <a:pt x="1989005" y="0"/>
                </a:cubicBezTo>
                <a:cubicBezTo>
                  <a:pt x="1989005" y="0"/>
                  <a:pt x="1989005" y="0"/>
                  <a:pt x="2259673" y="0"/>
                </a:cubicBezTo>
                <a:cubicBezTo>
                  <a:pt x="2395008" y="0"/>
                  <a:pt x="2509837" y="112636"/>
                  <a:pt x="2509837" y="249408"/>
                </a:cubicBezTo>
                <a:cubicBezTo>
                  <a:pt x="2509837" y="249408"/>
                  <a:pt x="2509837" y="249408"/>
                  <a:pt x="2509837" y="5080677"/>
                </a:cubicBezTo>
                <a:cubicBezTo>
                  <a:pt x="2509837" y="5217449"/>
                  <a:pt x="2395008" y="5326062"/>
                  <a:pt x="2259673" y="5326062"/>
                </a:cubicBezTo>
                <a:cubicBezTo>
                  <a:pt x="2259673" y="5326062"/>
                  <a:pt x="2259673" y="5326062"/>
                  <a:pt x="250164" y="5326062"/>
                </a:cubicBezTo>
                <a:cubicBezTo>
                  <a:pt x="114829" y="5326062"/>
                  <a:pt x="0" y="5217449"/>
                  <a:pt x="0" y="5080677"/>
                </a:cubicBezTo>
                <a:cubicBezTo>
                  <a:pt x="0" y="5080677"/>
                  <a:pt x="0" y="5080677"/>
                  <a:pt x="0" y="249408"/>
                </a:cubicBezTo>
                <a:cubicBezTo>
                  <a:pt x="0" y="112636"/>
                  <a:pt x="114829" y="0"/>
                  <a:pt x="25016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12700" dir="5400000" algn="t" rotWithShape="0">
              <a:prstClr val="black">
                <a:alpha val="1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02F361A6-A495-4BFF-84F1-5EFDCB4438B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83627" y="6157044"/>
            <a:ext cx="484632" cy="48463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D7372F89-A55A-4F41-89BE-DCB2E3420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5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7">
            <a:extLst>
              <a:ext uri="{FF2B5EF4-FFF2-40B4-BE49-F238E27FC236}">
                <a16:creationId xmlns:a16="http://schemas.microsoft.com/office/drawing/2014/main" id="{BEE5BB41-C9ED-474F-8B7C-D9C12B2FE86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83627" y="6157044"/>
            <a:ext cx="484632" cy="48463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D7372F89-A55A-4F41-89BE-DCB2E3420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1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0AC022C6-83C9-41B9-9B10-F0C00161734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83627" y="6157044"/>
            <a:ext cx="484632" cy="48463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D7372F89-A55A-4F41-89BE-DCB2E3420B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6D0A9A4-916D-485F-B9AA-A7A68E98B80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4129135"/>
            <a:ext cx="6096000" cy="2270225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3448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16BD90A-76AB-4F60-B2AD-88E7AC7D3CD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235577" cy="6858000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8B5BA471-B1EC-4F7F-84A4-36110D1846E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83627" y="6157044"/>
            <a:ext cx="484632" cy="48463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D7372F89-A55A-4F41-89BE-DCB2E3420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1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39C9AD3E-BF1D-4285-87F9-3CA7F9AEBBA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137991" y="3796329"/>
            <a:ext cx="1403496" cy="1403496"/>
          </a:xfrm>
          <a:prstGeom prst="ellipse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3CFD32A-BF76-41CF-992E-37D3B4091DC2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498419" y="3796329"/>
            <a:ext cx="1403496" cy="1403496"/>
          </a:xfrm>
          <a:prstGeom prst="ellipse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412858E1-F2F7-4A9A-8740-FC44026C6C9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777563" y="1073890"/>
            <a:ext cx="1403496" cy="1403496"/>
          </a:xfrm>
          <a:prstGeom prst="ellipse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29F97CA9-D998-4675-BC8C-DE05E2DE02F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137991" y="1073890"/>
            <a:ext cx="1403496" cy="1403496"/>
          </a:xfrm>
          <a:prstGeom prst="ellipse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00600F8C-D356-49A2-9577-0E9AD574696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498419" y="1073890"/>
            <a:ext cx="1403496" cy="1403496"/>
          </a:xfrm>
          <a:prstGeom prst="ellipse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1E24339-8A4A-4607-80A2-80DD6899EEE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777563" y="3796329"/>
            <a:ext cx="1403496" cy="1403496"/>
          </a:xfrm>
          <a:prstGeom prst="ellipse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3513A8FC-7FE8-4F8C-8525-1CB6227B23F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83627" y="6157044"/>
            <a:ext cx="484632" cy="48463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D7372F89-A55A-4F41-89BE-DCB2E3420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2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05544C3E-8F24-4D6C-8EBC-35CF675176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83627" y="6157044"/>
            <a:ext cx="484632" cy="48463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D7372F89-A55A-4F41-89BE-DCB2E3420B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4E48EF55-DFB2-49B5-ADDA-4CAE0F1D8229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958024" y="996504"/>
            <a:ext cx="2196210" cy="2196210"/>
          </a:xfrm>
          <a:prstGeom prst="ellipse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681F23CF-5319-449C-A210-BCFCBF5FD2B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509300" y="996504"/>
            <a:ext cx="2196210" cy="2196210"/>
          </a:xfrm>
          <a:prstGeom prst="ellipse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5230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CDE37F0F-EE99-477D-A787-FCBC67E1FA2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135526" y="1935126"/>
            <a:ext cx="7056474" cy="4922874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83844D05-195B-498F-92AD-FB115AD956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83627" y="6157044"/>
            <a:ext cx="484632" cy="48463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D7372F89-A55A-4F41-89BE-DCB2E3420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7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118E39FC-5E6E-427B-A45C-AAB1C8239F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2959" y="788671"/>
            <a:ext cx="3977641" cy="5257799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CBA4BB6E-2AF3-4F24-B0D1-F16DB67C596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83627" y="6157044"/>
            <a:ext cx="484632" cy="48463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D7372F89-A55A-4F41-89BE-DCB2E3420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1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662664-C1EF-4DC8-A889-1C71E658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BB413-93A7-47E4-9F99-6B768CF0D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68C6-3389-4EB2-ADAD-486F0C22B1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7E240-367B-4D2A-936E-6C0939D4B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2105F-D995-4FA4-90CE-24D6795072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72F89-A55A-4F41-89BE-DCB2E342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5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55" r:id="rId3"/>
    <p:sldLayoutId id="2147483670" r:id="rId4"/>
    <p:sldLayoutId id="2147483667" r:id="rId5"/>
    <p:sldLayoutId id="2147483666" r:id="rId6"/>
    <p:sldLayoutId id="2147483665" r:id="rId7"/>
    <p:sldLayoutId id="2147483691" r:id="rId8"/>
    <p:sldLayoutId id="2147483664" r:id="rId9"/>
    <p:sldLayoutId id="2147483663" r:id="rId10"/>
    <p:sldLayoutId id="2147483662" r:id="rId11"/>
    <p:sldLayoutId id="2147483661" r:id="rId12"/>
    <p:sldLayoutId id="2147483660" r:id="rId13"/>
    <p:sldLayoutId id="2147483690" r:id="rId14"/>
    <p:sldLayoutId id="2147483677" r:id="rId15"/>
    <p:sldLayoutId id="2147483678" r:id="rId16"/>
    <p:sldLayoutId id="2147483679" r:id="rId17"/>
    <p:sldLayoutId id="2147483680" r:id="rId18"/>
    <p:sldLayoutId id="2147483689" r:id="rId19"/>
    <p:sldLayoutId id="2147483682" r:id="rId20"/>
    <p:sldLayoutId id="2147483684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2E564119-1D30-4725-AA76-26F7FE22F221}"/>
              </a:ext>
            </a:extLst>
          </p:cNvPr>
          <p:cNvSpPr/>
          <p:nvPr/>
        </p:nvSpPr>
        <p:spPr>
          <a:xfrm>
            <a:off x="731520" y="704934"/>
            <a:ext cx="4160520" cy="23811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DEA891D-598C-473A-9B7A-17787762FF49}"/>
              </a:ext>
            </a:extLst>
          </p:cNvPr>
          <p:cNvSpPr/>
          <p:nvPr/>
        </p:nvSpPr>
        <p:spPr>
          <a:xfrm>
            <a:off x="5474970" y="2487561"/>
            <a:ext cx="6717030" cy="3558909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chemeClr val="tx1"/>
                </a:solidFill>
              </a:rPr>
              <a:t>About you!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491C92-72FC-48D0-8D83-0BCA5299255D}"/>
              </a:ext>
            </a:extLst>
          </p:cNvPr>
          <p:cNvSpPr/>
          <p:nvPr/>
        </p:nvSpPr>
        <p:spPr>
          <a:xfrm>
            <a:off x="731520" y="3086100"/>
            <a:ext cx="4160520" cy="3063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AF6584-ABDC-4B5E-97C4-12A090E720B1}"/>
              </a:ext>
            </a:extLst>
          </p:cNvPr>
          <p:cNvSpPr txBox="1"/>
          <p:nvPr/>
        </p:nvSpPr>
        <p:spPr>
          <a:xfrm>
            <a:off x="5474970" y="788671"/>
            <a:ext cx="632374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dirty="0">
                <a:latin typeface="+mj-lt"/>
              </a:rPr>
              <a:t>Name, </a:t>
            </a:r>
            <a:r>
              <a:rPr lang="en-US" sz="4800" dirty="0">
                <a:solidFill>
                  <a:srgbClr val="469DD2"/>
                </a:solidFill>
                <a:latin typeface="+mj-lt"/>
              </a:rPr>
              <a:t>Gideon</a:t>
            </a:r>
            <a:r>
              <a:rPr lang="en-US" sz="4800" dirty="0">
                <a:latin typeface="+mj-lt"/>
              </a:rPr>
              <a:t> </a:t>
            </a:r>
            <a:r>
              <a:rPr lang="en-US" sz="4800" dirty="0">
                <a:solidFill>
                  <a:srgbClr val="469DD2"/>
                </a:solidFill>
                <a:latin typeface="+mj-lt"/>
              </a:rPr>
              <a:t>Ca</a:t>
            </a:r>
            <a:r>
              <a:rPr lang="en-US" sz="4800" dirty="0">
                <a:solidFill>
                  <a:schemeClr val="accent1"/>
                </a:solidFill>
                <a:latin typeface="+mj-lt"/>
              </a:rPr>
              <a:t>ndidate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66A82E-D0A8-46A9-B95F-1A3B6F33F6C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7372F89-A55A-4F41-89BE-DCB2E3420B2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 descr="A picture containing font, graphics, text, logo&#10;&#10;Description automatically generated">
            <a:extLst>
              <a:ext uri="{FF2B5EF4-FFF2-40B4-BE49-F238E27FC236}">
                <a16:creationId xmlns:a16="http://schemas.microsoft.com/office/drawing/2014/main" id="{90888336-5DD1-DC0C-A90C-8320D58ADD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135" y="6157044"/>
            <a:ext cx="1206466" cy="452425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52D46A6-8F99-B8A4-7421-5F2696A6A7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4135006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2E564119-1D30-4725-AA76-26F7FE22F221}"/>
              </a:ext>
            </a:extLst>
          </p:cNvPr>
          <p:cNvSpPr/>
          <p:nvPr/>
        </p:nvSpPr>
        <p:spPr>
          <a:xfrm>
            <a:off x="731520" y="704934"/>
            <a:ext cx="4160520" cy="23811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DEA891D-598C-473A-9B7A-17787762FF49}"/>
              </a:ext>
            </a:extLst>
          </p:cNvPr>
          <p:cNvSpPr/>
          <p:nvPr/>
        </p:nvSpPr>
        <p:spPr>
          <a:xfrm>
            <a:off x="5474970" y="2487561"/>
            <a:ext cx="6717030" cy="3451054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120000"/>
              </a:lnSpc>
            </a:pPr>
            <a:r>
              <a:rPr lang="en-US" sz="2000" i="1" dirty="0">
                <a:solidFill>
                  <a:schemeClr val="accent5"/>
                </a:solidFill>
                <a:latin typeface="+mj-lt"/>
                <a:ea typeface="Gadugi"/>
              </a:rPr>
              <a:t>3 Things You Don’t Know About Me:</a:t>
            </a:r>
          </a:p>
          <a:p>
            <a:pPr>
              <a:lnSpc>
                <a:spcPct val="120000"/>
              </a:lnSpc>
            </a:pPr>
            <a:endParaRPr lang="en-US" sz="2000" i="1">
              <a:solidFill>
                <a:schemeClr val="accent5"/>
              </a:solidFill>
              <a:latin typeface="+mj-lt"/>
              <a:ea typeface="Gadugi" panose="020B0502040204020203" pitchFamily="34" charset="0"/>
            </a:endParaRPr>
          </a:p>
          <a:p>
            <a:pPr marL="321310" indent="-32131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/>
                </a:solidFill>
              </a:rPr>
              <a:t>Fact 1</a:t>
            </a:r>
          </a:p>
          <a:p>
            <a:pPr marL="321310" indent="-321310">
              <a:buFont typeface="Arial" panose="020B0604020202020204" pitchFamily="34" charset="0"/>
              <a:buChar char="•"/>
            </a:pPr>
            <a:endParaRPr lang="en-US">
              <a:solidFill>
                <a:schemeClr val="accent5"/>
              </a:solidFill>
            </a:endParaRPr>
          </a:p>
          <a:p>
            <a:pPr marL="321310" indent="-32131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5"/>
                </a:solidFill>
              </a:rPr>
              <a:t>Fact 2</a:t>
            </a:r>
          </a:p>
          <a:p>
            <a:endParaRPr lang="en-US" dirty="0">
              <a:solidFill>
                <a:schemeClr val="accent5"/>
              </a:solidFill>
            </a:endParaRPr>
          </a:p>
          <a:p>
            <a:pPr marL="321310" indent="-32131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/>
                </a:solidFill>
              </a:rPr>
              <a:t>Fact 3</a:t>
            </a:r>
          </a:p>
          <a:p>
            <a:pPr>
              <a:lnSpc>
                <a:spcPct val="110000"/>
              </a:lnSpc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491C92-72FC-48D0-8D83-0BCA5299255D}"/>
              </a:ext>
            </a:extLst>
          </p:cNvPr>
          <p:cNvSpPr/>
          <p:nvPr/>
        </p:nvSpPr>
        <p:spPr>
          <a:xfrm>
            <a:off x="731520" y="3086100"/>
            <a:ext cx="4160520" cy="3063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AF6584-ABDC-4B5E-97C4-12A090E720B1}"/>
              </a:ext>
            </a:extLst>
          </p:cNvPr>
          <p:cNvSpPr txBox="1"/>
          <p:nvPr/>
        </p:nvSpPr>
        <p:spPr>
          <a:xfrm>
            <a:off x="5474970" y="788671"/>
            <a:ext cx="632374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dirty="0">
                <a:latin typeface="+mj-lt"/>
              </a:rPr>
              <a:t>Name, </a:t>
            </a:r>
            <a:r>
              <a:rPr lang="en-US" sz="4800" dirty="0">
                <a:solidFill>
                  <a:srgbClr val="469DD2"/>
                </a:solidFill>
                <a:latin typeface="+mj-lt"/>
              </a:rPr>
              <a:t>Gideon</a:t>
            </a:r>
            <a:r>
              <a:rPr lang="en-US" sz="4800" dirty="0">
                <a:latin typeface="+mj-lt"/>
              </a:rPr>
              <a:t> </a:t>
            </a:r>
            <a:r>
              <a:rPr lang="en-US" sz="4800" dirty="0">
                <a:solidFill>
                  <a:srgbClr val="469DD2"/>
                </a:solidFill>
                <a:latin typeface="+mj-lt"/>
              </a:rPr>
              <a:t>Ca</a:t>
            </a:r>
            <a:r>
              <a:rPr lang="en-US" sz="4800" dirty="0">
                <a:solidFill>
                  <a:schemeClr val="accent1"/>
                </a:solidFill>
                <a:latin typeface="+mj-lt"/>
              </a:rPr>
              <a:t>ndidate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66A82E-D0A8-46A9-B95F-1A3B6F33F6C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7372F89-A55A-4F41-89BE-DCB2E3420B2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2" descr="A picture containing font, graphics, text, logo&#10;&#10;Description automatically generated">
            <a:extLst>
              <a:ext uri="{FF2B5EF4-FFF2-40B4-BE49-F238E27FC236}">
                <a16:creationId xmlns:a16="http://schemas.microsoft.com/office/drawing/2014/main" id="{90888336-5DD1-DC0C-A90C-8320D58ADD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135" y="6157044"/>
            <a:ext cx="1206466" cy="452425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1036720-AE38-2F4F-6238-65487A95C0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125202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2E564119-1D30-4725-AA76-26F7FE22F221}"/>
              </a:ext>
            </a:extLst>
          </p:cNvPr>
          <p:cNvSpPr/>
          <p:nvPr/>
        </p:nvSpPr>
        <p:spPr>
          <a:xfrm>
            <a:off x="731520" y="704934"/>
            <a:ext cx="4160520" cy="23811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DEA891D-598C-473A-9B7A-17787762FF49}"/>
              </a:ext>
            </a:extLst>
          </p:cNvPr>
          <p:cNvSpPr/>
          <p:nvPr/>
        </p:nvSpPr>
        <p:spPr>
          <a:xfrm>
            <a:off x="5474970" y="2487561"/>
            <a:ext cx="6717030" cy="3451054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120000"/>
              </a:lnSpc>
            </a:pPr>
            <a:r>
              <a:rPr lang="en-US" sz="2000" i="1" dirty="0">
                <a:solidFill>
                  <a:schemeClr val="accent5"/>
                </a:solidFill>
                <a:latin typeface="+mj-lt"/>
                <a:ea typeface="Gadugi"/>
              </a:rPr>
              <a:t>Why is Gideon a Good Fit for Me:</a:t>
            </a:r>
          </a:p>
          <a:p>
            <a:pPr>
              <a:lnSpc>
                <a:spcPct val="120000"/>
              </a:lnSpc>
            </a:pPr>
            <a:endParaRPr lang="en-US" sz="2000" i="1">
              <a:solidFill>
                <a:schemeClr val="accent5"/>
              </a:solidFill>
              <a:latin typeface="+mj-lt"/>
              <a:ea typeface="Gadugi" panose="020B0502040204020203" pitchFamily="34" charset="0"/>
            </a:endParaRPr>
          </a:p>
          <a:p>
            <a:r>
              <a:rPr lang="en-US" sz="2000" dirty="0">
                <a:solidFill>
                  <a:schemeClr val="accent5"/>
                </a:solidFill>
              </a:rPr>
              <a:t>Why is opening a Gideon center a good choice for you? </a:t>
            </a:r>
          </a:p>
          <a:p>
            <a:pPr>
              <a:lnSpc>
                <a:spcPct val="110000"/>
              </a:lnSpc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491C92-72FC-48D0-8D83-0BCA5299255D}"/>
              </a:ext>
            </a:extLst>
          </p:cNvPr>
          <p:cNvSpPr/>
          <p:nvPr/>
        </p:nvSpPr>
        <p:spPr>
          <a:xfrm>
            <a:off x="731520" y="3086100"/>
            <a:ext cx="4160520" cy="3063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AF6584-ABDC-4B5E-97C4-12A090E720B1}"/>
              </a:ext>
            </a:extLst>
          </p:cNvPr>
          <p:cNvSpPr txBox="1"/>
          <p:nvPr/>
        </p:nvSpPr>
        <p:spPr>
          <a:xfrm>
            <a:off x="5474970" y="788671"/>
            <a:ext cx="63237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atin typeface="+mj-lt"/>
              </a:rPr>
              <a:t>Faith Ann Cheek, </a:t>
            </a:r>
            <a:r>
              <a:rPr lang="en-US" sz="4800">
                <a:solidFill>
                  <a:srgbClr val="469DD2"/>
                </a:solidFill>
                <a:latin typeface="+mj-lt"/>
              </a:rPr>
              <a:t>Gideon</a:t>
            </a:r>
            <a:r>
              <a:rPr lang="en-US" sz="4800">
                <a:latin typeface="+mj-lt"/>
              </a:rPr>
              <a:t> </a:t>
            </a:r>
            <a:r>
              <a:rPr lang="en-US" sz="4800">
                <a:solidFill>
                  <a:srgbClr val="469DD2"/>
                </a:solidFill>
                <a:latin typeface="+mj-lt"/>
              </a:rPr>
              <a:t>Ca</a:t>
            </a:r>
            <a:r>
              <a:rPr lang="en-US" sz="4800">
                <a:solidFill>
                  <a:schemeClr val="accent1"/>
                </a:solidFill>
                <a:latin typeface="+mj-lt"/>
              </a:rPr>
              <a:t>ndidate</a:t>
            </a:r>
            <a:endParaRPr lang="en-US" sz="4800">
              <a:latin typeface="+mj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66A82E-D0A8-46A9-B95F-1A3B6F33F6C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7372F89-A55A-4F41-89BE-DCB2E3420B2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 descr="A picture containing font, graphics, text, logo&#10;&#10;Description automatically generated">
            <a:extLst>
              <a:ext uri="{FF2B5EF4-FFF2-40B4-BE49-F238E27FC236}">
                <a16:creationId xmlns:a16="http://schemas.microsoft.com/office/drawing/2014/main" id="{90888336-5DD1-DC0C-A90C-8320D58ADD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135" y="6157044"/>
            <a:ext cx="1206466" cy="452425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52D46A6-8F99-B8A4-7421-5F2696A6A7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107759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2E564119-1D30-4725-AA76-26F7FE22F221}"/>
              </a:ext>
            </a:extLst>
          </p:cNvPr>
          <p:cNvSpPr/>
          <p:nvPr/>
        </p:nvSpPr>
        <p:spPr>
          <a:xfrm>
            <a:off x="731520" y="704934"/>
            <a:ext cx="4160520" cy="23811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DEA891D-598C-473A-9B7A-17787762FF49}"/>
              </a:ext>
            </a:extLst>
          </p:cNvPr>
          <p:cNvSpPr/>
          <p:nvPr/>
        </p:nvSpPr>
        <p:spPr>
          <a:xfrm>
            <a:off x="5474970" y="2487561"/>
            <a:ext cx="6717030" cy="3581768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120000"/>
              </a:lnSpc>
            </a:pPr>
            <a:r>
              <a:rPr lang="en-US" sz="2000" i="1" dirty="0">
                <a:solidFill>
                  <a:schemeClr val="accent5"/>
                </a:solidFill>
                <a:latin typeface="+mj-lt"/>
                <a:ea typeface="Gadugi"/>
              </a:rPr>
              <a:t>Goals &amp; Fears About Opening:</a:t>
            </a:r>
          </a:p>
          <a:p>
            <a:pPr>
              <a:lnSpc>
                <a:spcPct val="120000"/>
              </a:lnSpc>
            </a:pPr>
            <a:endParaRPr lang="en-US" sz="2000" i="1">
              <a:solidFill>
                <a:schemeClr val="accent5"/>
              </a:solidFill>
              <a:latin typeface="+mj-lt"/>
              <a:ea typeface="Gadugi" panose="020B0502040204020203" pitchFamily="34" charset="0"/>
            </a:endParaRPr>
          </a:p>
          <a:p>
            <a:r>
              <a:rPr lang="en-US" sz="2000" dirty="0">
                <a:solidFill>
                  <a:schemeClr val="accent5"/>
                </a:solidFill>
              </a:rPr>
              <a:t>GOALS: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/>
                </a:solidFill>
              </a:rPr>
              <a:t>Goal 1</a:t>
            </a:r>
            <a:endParaRPr lang="en-US" dirty="0">
              <a:solidFill>
                <a:schemeClr val="accent5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/>
                </a:solidFill>
              </a:rPr>
              <a:t>Goal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>
              <a:solidFill>
                <a:schemeClr val="accent5"/>
              </a:solidFill>
            </a:endParaRPr>
          </a:p>
          <a:p>
            <a:r>
              <a:rPr lang="en-US" sz="2000" dirty="0">
                <a:solidFill>
                  <a:schemeClr val="accent5"/>
                </a:solidFill>
              </a:rPr>
              <a:t>FEARS</a:t>
            </a:r>
            <a:r>
              <a:rPr lang="en-US" sz="1800" dirty="0">
                <a:solidFill>
                  <a:schemeClr val="accent5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accent5"/>
                </a:solidFill>
              </a:rPr>
              <a:t>Fear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/>
                </a:solidFill>
              </a:rPr>
              <a:t>Fear 2 </a:t>
            </a:r>
          </a:p>
          <a:p>
            <a:pPr>
              <a:lnSpc>
                <a:spcPct val="110000"/>
              </a:lnSpc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491C92-72FC-48D0-8D83-0BCA5299255D}"/>
              </a:ext>
            </a:extLst>
          </p:cNvPr>
          <p:cNvSpPr/>
          <p:nvPr/>
        </p:nvSpPr>
        <p:spPr>
          <a:xfrm>
            <a:off x="731520" y="3086100"/>
            <a:ext cx="4160520" cy="3063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AF6584-ABDC-4B5E-97C4-12A090E720B1}"/>
              </a:ext>
            </a:extLst>
          </p:cNvPr>
          <p:cNvSpPr txBox="1"/>
          <p:nvPr/>
        </p:nvSpPr>
        <p:spPr>
          <a:xfrm>
            <a:off x="5474970" y="788671"/>
            <a:ext cx="63237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atin typeface="+mj-lt"/>
              </a:rPr>
              <a:t>Faith Ann Cheek, </a:t>
            </a:r>
            <a:r>
              <a:rPr lang="en-US" sz="4800">
                <a:solidFill>
                  <a:srgbClr val="469DD2"/>
                </a:solidFill>
                <a:latin typeface="+mj-lt"/>
              </a:rPr>
              <a:t>Gideon</a:t>
            </a:r>
            <a:r>
              <a:rPr lang="en-US" sz="4800">
                <a:latin typeface="+mj-lt"/>
              </a:rPr>
              <a:t> </a:t>
            </a:r>
            <a:r>
              <a:rPr lang="en-US" sz="4800">
                <a:solidFill>
                  <a:srgbClr val="469DD2"/>
                </a:solidFill>
                <a:latin typeface="+mj-lt"/>
              </a:rPr>
              <a:t>Ca</a:t>
            </a:r>
            <a:r>
              <a:rPr lang="en-US" sz="4800">
                <a:solidFill>
                  <a:schemeClr val="accent1"/>
                </a:solidFill>
                <a:latin typeface="+mj-lt"/>
              </a:rPr>
              <a:t>ndidate</a:t>
            </a:r>
            <a:endParaRPr lang="en-US" sz="4800">
              <a:latin typeface="+mj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66A82E-D0A8-46A9-B95F-1A3B6F33F6C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7372F89-A55A-4F41-89BE-DCB2E3420B2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 descr="A picture containing font, graphics, text, logo&#10;&#10;Description automatically generated">
            <a:extLst>
              <a:ext uri="{FF2B5EF4-FFF2-40B4-BE49-F238E27FC236}">
                <a16:creationId xmlns:a16="http://schemas.microsoft.com/office/drawing/2014/main" id="{90888336-5DD1-DC0C-A90C-8320D58ADD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135" y="6157044"/>
            <a:ext cx="1206466" cy="452425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C665971-5242-7E77-3872-3471BACD21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4762910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37">
      <a:dk1>
        <a:srgbClr val="262626"/>
      </a:dk1>
      <a:lt1>
        <a:sysClr val="window" lastClr="FFFFFF"/>
      </a:lt1>
      <a:dk2>
        <a:srgbClr val="44546A"/>
      </a:dk2>
      <a:lt2>
        <a:srgbClr val="E7E6E6"/>
      </a:lt2>
      <a:accent1>
        <a:srgbClr val="469DD2"/>
      </a:accent1>
      <a:accent2>
        <a:srgbClr val="262626"/>
      </a:accent2>
      <a:accent3>
        <a:srgbClr val="DFE0E1"/>
      </a:accent3>
      <a:accent4>
        <a:srgbClr val="469DD2"/>
      </a:accent4>
      <a:accent5>
        <a:srgbClr val="262626"/>
      </a:accent5>
      <a:accent6>
        <a:srgbClr val="DFE0E1"/>
      </a:accent6>
      <a:hlink>
        <a:srgbClr val="262626"/>
      </a:hlink>
      <a:folHlink>
        <a:srgbClr val="262626"/>
      </a:folHlink>
    </a:clrScheme>
    <a:fontScheme name="Custom 2">
      <a:majorFont>
        <a:latin typeface="Montserrat ExtraBold"/>
        <a:ea typeface=""/>
        <a:cs typeface=""/>
      </a:majorFont>
      <a:minorFont>
        <a:latin typeface="Montserra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f63ead2-204b-42d3-a37d-bbcc4ae5d7a5">
      <Terms xmlns="http://schemas.microsoft.com/office/infopath/2007/PartnerControls"/>
    </lcf76f155ced4ddcb4097134ff3c332f>
    <TaxCatchAll xmlns="cd1a80f9-d21e-414d-99f3-fdcaed7d3b6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0D0B2B7FD8284486479D08360F188B" ma:contentTypeVersion="15" ma:contentTypeDescription="Create a new document." ma:contentTypeScope="" ma:versionID="001a6bd1685d0259a1845310b9d6b4c9">
  <xsd:schema xmlns:xsd="http://www.w3.org/2001/XMLSchema" xmlns:xs="http://www.w3.org/2001/XMLSchema" xmlns:p="http://schemas.microsoft.com/office/2006/metadata/properties" xmlns:ns2="af63ead2-204b-42d3-a37d-bbcc4ae5d7a5" xmlns:ns3="cd1a80f9-d21e-414d-99f3-fdcaed7d3b6c" targetNamespace="http://schemas.microsoft.com/office/2006/metadata/properties" ma:root="true" ma:fieldsID="46122c438ded78b988ecb0825e7e89ee" ns2:_="" ns3:_="">
    <xsd:import namespace="af63ead2-204b-42d3-a37d-bbcc4ae5d7a5"/>
    <xsd:import namespace="cd1a80f9-d21e-414d-99f3-fdcaed7d3b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63ead2-204b-42d3-a37d-bbcc4ae5d7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b8bae407-5704-44cf-a97b-dc4b8aead0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1a80f9-d21e-414d-99f3-fdcaed7d3b6c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ef6b67f6-2088-47e7-a6fb-8c872feff669}" ma:internalName="TaxCatchAll" ma:readOnly="false" ma:showField="CatchAllData" ma:web="cd1a80f9-d21e-414d-99f3-fdcaed7d3b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hidden="true" ma:internalName="SharedWithDetail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BA5C1E-66EF-463E-9854-F4A7113FEAE0}">
  <ds:schemaRefs>
    <ds:schemaRef ds:uri="http://schemas.microsoft.com/office/2006/metadata/properties"/>
    <ds:schemaRef ds:uri="http://schemas.microsoft.com/office/infopath/2007/PartnerControls"/>
    <ds:schemaRef ds:uri="af63ead2-204b-42d3-a37d-bbcc4ae5d7a5"/>
    <ds:schemaRef ds:uri="cd1a80f9-d21e-414d-99f3-fdcaed7d3b6c"/>
  </ds:schemaRefs>
</ds:datastoreItem>
</file>

<file path=customXml/itemProps2.xml><?xml version="1.0" encoding="utf-8"?>
<ds:datastoreItem xmlns:ds="http://schemas.openxmlformats.org/officeDocument/2006/customXml" ds:itemID="{FA540338-655B-482F-8413-F6034991DF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49C45A-028F-4A1B-99FD-3E63D808E2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63ead2-204b-42d3-a37d-bbcc4ae5d7a5"/>
    <ds:schemaRef ds:uri="cd1a80f9-d21e-414d-99f3-fdcaed7d3b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27</cp:revision>
  <dcterms:created xsi:type="dcterms:W3CDTF">2023-07-19T21:03:22Z</dcterms:created>
  <dcterms:modified xsi:type="dcterms:W3CDTF">2023-10-18T17:10:18Z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0x010100AC0D0B2B7FD8284486479D08360F188B</vt:lpwstr>
  </property>
  <property fmtid="{D5CDD505-2E9C-101B-9397-08002B2CF9AE}" pid="3" name="MediaServiceImageTags">
    <vt:lpwstr/>
  </property>
</Properties>
</file>